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0" r:id="rId5"/>
    <p:sldId id="280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4D9B-9FC6-4728-B796-84B0F921DADD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829D-BE5B-40FF-BEA4-703EFD69F35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DA30-F375-41AF-A2D8-4C1B726A71CB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59AB-0018-4C44-B2F8-7AB669766B9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E664-81F7-4265-B352-41FB70F6310B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A9337-B2B6-48E0-8A44-1701277F72D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D8EB-A333-4547-BE4B-0F6DDB4459A3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66084-25AB-4FDF-B523-D259A40004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BB29-8BD0-4C5B-ABAF-5FBAD4E8355D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B045B-4E1C-4BB8-980D-8DFCC0F4B88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EE91-E587-4FBB-8F5F-2423B0D5B42C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3E43-C5D4-4FB4-83A8-D5431AB29E9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2D01-F9C3-4F55-99D5-E0813A76ABD9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21DD-4C7F-4323-9174-069F920EFD2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903F-8D74-49ED-BC74-265864B43B27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A116A-CE40-4783-8CBB-975F438B21F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5B15-8905-483A-8138-72E00C3477B8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B1E9D-ECA6-4EEB-909B-069912EC059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7A306-5BFF-44EE-BB15-F562E5A6E0C1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76E5-9349-4402-BC51-CE8F20EE403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1A2F-68CF-4679-8229-21C8525AA8B0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A045-8D8F-4450-983E-5D4943F8844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89E0F1-36D7-4F7E-A7D2-ED5B9021E8F7}" type="datetimeFigureOut">
              <a:rPr lang="it-IT"/>
              <a:pPr>
                <a:defRPr/>
              </a:pPr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A13194-2351-4A4F-8626-8EDADCEB0D1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3314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1187450" y="2133600"/>
            <a:ext cx="7189788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POR FSE 2014/20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AVVISO PUBBLICO - BORSE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LAVORO OVER 30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Priorità 8.i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 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4338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889000" y="260350"/>
            <a:ext cx="71897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Assegnazione di borse lavoro per la realizzazione di un’esperienza lavorativa e formativa a: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850" y="1706563"/>
            <a:ext cx="8496300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Soggetti over 30 residenti nella Regione Marche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Disoccupati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In possesso di una scolarità anche minima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Con un indicatore della situazione economica (ISEE) 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max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 di euro 18.000,00</a:t>
            </a:r>
            <a:endParaRPr lang="it-IT" sz="20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5362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889000" y="260350"/>
            <a:ext cx="7189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La borsa lavoro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850" y="1700213"/>
            <a:ext cx="8496300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Ogni borsa contiene un progetto di inserimento pratico formativo presso un soggetto ospitante, costruito sul curriculum del candidato e sulle caratteristiche del soggetto ospitante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La borsa rappresenta uno strumento di riqualificazione professionale e di sostegno nella fase di (</a:t>
            </a:r>
            <a:r>
              <a:rPr lang="it-IT" sz="20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ri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)collocazione nel mercato del lavoro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La durata (massima) di ogni borsa è di sei mesi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Per ogni borsa è erogata un’indennità forfettaria mensile pari ad euro 650,00 lordi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6386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968375" y="549275"/>
            <a:ext cx="7189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Soggetti ospitanti le borse lavoro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188" y="1916113"/>
            <a:ext cx="8054975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Imprese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Associazioni o Organizzazioni senza scopo di lucro 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Studi professionali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Le borse in nessun caso configurano un rapporto di lavoro con i soggetti ospitanti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I soggetti ospitanti hanno la sede legale e/o operativa nella Regione Marche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868863"/>
            <a:ext cx="2700338" cy="19891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7410" name="Immagine 4" descr="C:\Users\FLORIA~1\AppData\Local\Temp\Rar$DIa0.715\ComposizioneLog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575300"/>
            <a:ext cx="553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968375" y="549275"/>
            <a:ext cx="71897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Impegno previsto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Euro 4.231.500,00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188" y="1635125"/>
            <a:ext cx="805497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Saranno attivate mille (1000) borse lavoro over 30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Ogni borsa ha un costo di euro 3.900,00: euro 650,00 al mese x 6 mesi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Nell’impegno previsto a carico della Regione Marche è considerata anche la quota a titolo di IRAP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203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Calibri</vt:lpstr>
      <vt:lpstr>Arial</vt:lpstr>
      <vt:lpstr>Arial Black</vt:lpstr>
      <vt:lpstr>Wingdings</vt:lpstr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FMQ</dc:creator>
  <cp:lastModifiedBy>fabio.ragonese</cp:lastModifiedBy>
  <cp:revision>32</cp:revision>
  <dcterms:created xsi:type="dcterms:W3CDTF">2016-05-07T13:55:17Z</dcterms:created>
  <dcterms:modified xsi:type="dcterms:W3CDTF">2016-05-25T07:57:53Z</dcterms:modified>
</cp:coreProperties>
</file>